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Override PartName="/ppt/presentation.xml" ContentType="application/vnd.openxmlformats-officedocument.presentationml.presentation.main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/>
</file>