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Override PartName="/ppt/presentation.xml" ContentType="application/vnd.openxmlformats-officedocument.presentationml.presentation.main+xml"/>
</Types>
</file>

<file path=_rels/.rels>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/>
</file>